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1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1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3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4790-CD45-5145-8B55-55F8989910BF}" type="datetimeFigureOut">
              <a:rPr lang="en-US" smtClean="0"/>
              <a:t>16-04-13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6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3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R powerpoint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9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 powerpoint_final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4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ER powerpoint_final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Hickie</dc:creator>
  <cp:lastModifiedBy>Shanna  Killen</cp:lastModifiedBy>
  <cp:revision>8</cp:revision>
  <dcterms:created xsi:type="dcterms:W3CDTF">2016-02-26T23:03:18Z</dcterms:created>
  <dcterms:modified xsi:type="dcterms:W3CDTF">2016-04-13T16:54:07Z</dcterms:modified>
</cp:coreProperties>
</file>